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8"/>
    <p:restoredTop sz="94640"/>
  </p:normalViewPr>
  <p:slideViewPr>
    <p:cSldViewPr snapToGrid="0" snapToObjects="1">
      <p:cViewPr varScale="1">
        <p:scale>
          <a:sx n="207" d="100"/>
          <a:sy n="207" d="100"/>
        </p:scale>
        <p:origin x="1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12AFA-0EE8-5E47-B3D0-45D54AA8D248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BD116-8F02-6A4F-977B-948341AC203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203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BD116-8F02-6A4F-977B-948341AC2036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997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BD116-8F02-6A4F-977B-948341AC2036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2943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2744-5A8A-F9BF-A737-9C930E819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EF96F-2DAE-214D-7966-C5142AD62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742D1-AB7E-C620-1369-92EA489F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A1909-F9B9-FEE2-16CB-5D6D64EA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858FF-AEFE-1565-6604-428AD140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7626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F4E5-533B-44EA-5BB4-0DD0F3CA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DB5D6-53BF-2984-BA30-FC0F39EB8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7417-B2C5-2E0A-7396-585F4435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DBC88-AD8D-0900-1E1F-7190ED3C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29375-2964-36E1-FA4D-2C809510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1570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BF04B-1923-C91B-D35C-C3AD12099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023DE-275F-F820-35CC-F8BF56AE8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B204C-29A5-01C0-8E07-F2B46B89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E4117-36BA-74B3-1D4F-E9477654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6C75D-20E6-2A7D-84A5-582E8064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6621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DE12B-1CA7-CE17-5530-5BCDF285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0309-B869-432E-159B-37E3A222C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A715D-7491-2CAB-567B-6362A3EA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DAFAE-8A96-4354-6743-7C9150F6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9110F-B916-9E0B-6F82-0B056BA5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7894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14E9-CE55-A5E5-5952-787794240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5C024-7721-C1DC-6AD7-DD8BBA05E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CC498-38D4-1608-F29F-64AD7E53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8DFC8-1B7B-444C-0CFC-FF2A57C5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9E49C-FBBF-28DB-A20A-CC0B431F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3265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AB8D-71B7-85F5-A942-3020BFDC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45337-F032-E897-5E38-1FBBA8646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D080C-CBA2-F6A7-E7C2-E5BBB8A5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90B6-839C-220D-3A52-AF85A56D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B7FB-A879-1909-B5CA-68C9EE1B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2191F-F012-DEDD-D019-81F19431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6602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516B-CB1D-9404-EB8A-2BE95459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120F8-6C1D-6847-2CEF-5891EBDB8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F7653-B255-7876-40C4-6C3CF3FAC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FA978-BD46-C179-505A-0435653F1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1B5E9-1E8F-F59B-7711-2EFFD50D4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BEC6A-3667-1D83-23E6-A2F6DC02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B0CAB-26CA-0FC6-12EE-453D3DC5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1E6D49-08CB-BA02-B325-231D6251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4450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F9DC-D573-6B83-BB83-F8DCBACB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D8591-B34F-C69A-ED47-E11BD0F4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E29F8-C394-2C26-51C3-4ED9868B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A342B-4466-A9AC-B871-B76AF308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321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E935B-B1EF-CC17-A117-27675AEC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0F262-508B-70BB-3B80-2077DCEC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CB730-F1A3-534D-4F60-E867BE5C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1176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4F966-2337-9EB4-0CC2-A21F91A0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E85FC-0D1A-C4C3-5987-B04EA033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3233B-4F32-DEB4-28A6-D0C694234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C0BAC-29CD-D626-64C3-6493D202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CF5E8-A041-9753-D6A6-4091E44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52CC1-F0C9-BC5D-7662-2621FDB1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4105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4270-25A1-74C1-F7CB-66162DA6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8DB6A-2B50-D913-E282-5BBDD48C6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B30E2-5CD3-2B82-837B-F6E5A1DC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26AC0-CA61-1763-B423-B8919C03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43CB9-48A9-E580-91B6-873E8435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0066-EDEA-CB80-BDD2-6D15C0A9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6168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9392C-3111-FFB8-76E3-F987A51D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449E6-6738-0C17-F3AE-A2206663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770D0-4ED1-6064-3BE1-416D58D37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14BE-516B-7A43-91DD-117092CD9FBB}" type="datetimeFigureOut">
              <a:rPr lang="en-HR" smtClean="0"/>
              <a:t>20.09.2024.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F6C2-EF14-9D8A-6569-95AE7B023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E4AD-D025-1E93-9A91-7E680FA9F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5FC0D-3ADF-2D4F-B3B6-D3075EA325C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6547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167861-9DBC-2E35-F1DB-2CCDC1EF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356" y="1513912"/>
            <a:ext cx="5369287" cy="38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1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C24089-5550-668D-904E-4C3983FC7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04" y="12386"/>
            <a:ext cx="8873665" cy="68456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D86F07-F864-CAA0-1D53-19A561503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56" y="2395795"/>
            <a:ext cx="2896361" cy="20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2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0FCDEC-AEC3-1862-C0CC-7147CA1A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50"/>
          <a:stretch/>
        </p:blipFill>
        <p:spPr>
          <a:xfrm>
            <a:off x="5247060" y="1958"/>
            <a:ext cx="6940851" cy="68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789DB-FE31-5142-6C4C-7509C469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4" y="346525"/>
            <a:ext cx="11613192" cy="616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9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0">
        <p:fade/>
      </p:transition>
    </mc:Choice>
    <mc:Fallback>
      <p:transition spd="med" advTm="30000">
        <p:fade/>
      </p:transition>
    </mc:Fallback>
  </mc:AlternateContent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</Words>
  <Application>Microsoft Macintosh PowerPoint</Application>
  <PresentationFormat>Widescreen</PresentationFormat>
  <Paragraphs>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</dc:creator>
  <cp:lastModifiedBy>Tomislav</cp:lastModifiedBy>
  <cp:revision>2</cp:revision>
  <dcterms:created xsi:type="dcterms:W3CDTF">2024-09-20T06:38:09Z</dcterms:created>
  <dcterms:modified xsi:type="dcterms:W3CDTF">2024-09-20T07:39:09Z</dcterms:modified>
</cp:coreProperties>
</file>